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32399288" cy="432006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4" autoAdjust="0"/>
    <p:restoredTop sz="94660"/>
  </p:normalViewPr>
  <p:slideViewPr>
    <p:cSldViewPr snapToGrid="0">
      <p:cViewPr varScale="1">
        <p:scale>
          <a:sx n="16" d="100"/>
          <a:sy n="16" d="100"/>
        </p:scale>
        <p:origin x="2102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20BE45-6AEC-417A-B431-B49C0C7A8BA4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01F18-D189-4072-A1CD-8CFB47085AF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7823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1pPr>
    <a:lvl2pPr marL="1814398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2pPr>
    <a:lvl3pPr marL="3628796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3pPr>
    <a:lvl4pPr marL="5443195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4pPr>
    <a:lvl5pPr marL="7257593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5pPr>
    <a:lvl6pPr marL="9071991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6pPr>
    <a:lvl7pPr marL="10886389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7pPr>
    <a:lvl8pPr marL="12700787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8pPr>
    <a:lvl9pPr marL="14515186" algn="l" defTabSz="3628796" rtl="0" eaLnBrk="1" latinLnBrk="1" hangingPunct="1">
      <a:defRPr sz="476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7B3DDD-5947-401E-8740-CB95583EC7F9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8855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9947" y="7070108"/>
            <a:ext cx="27539395" cy="15040222"/>
          </a:xfrm>
        </p:spPr>
        <p:txBody>
          <a:bodyPr anchor="b"/>
          <a:lstStyle>
            <a:lvl1pPr algn="ctr">
              <a:defRPr sz="2125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9911" y="22690338"/>
            <a:ext cx="24299466" cy="10430151"/>
          </a:xfrm>
        </p:spPr>
        <p:txBody>
          <a:bodyPr/>
          <a:lstStyle>
            <a:lvl1pPr marL="0" indent="0" algn="ctr">
              <a:buNone/>
              <a:defRPr sz="8504"/>
            </a:lvl1pPr>
            <a:lvl2pPr marL="1619951" indent="0" algn="ctr">
              <a:buNone/>
              <a:defRPr sz="7086"/>
            </a:lvl2pPr>
            <a:lvl3pPr marL="3239902" indent="0" algn="ctr">
              <a:buNone/>
              <a:defRPr sz="6378"/>
            </a:lvl3pPr>
            <a:lvl4pPr marL="4859853" indent="0" algn="ctr">
              <a:buNone/>
              <a:defRPr sz="5669"/>
            </a:lvl4pPr>
            <a:lvl5pPr marL="6479804" indent="0" algn="ctr">
              <a:buNone/>
              <a:defRPr sz="5669"/>
            </a:lvl5pPr>
            <a:lvl6pPr marL="8099755" indent="0" algn="ctr">
              <a:buNone/>
              <a:defRPr sz="5669"/>
            </a:lvl6pPr>
            <a:lvl7pPr marL="9719706" indent="0" algn="ctr">
              <a:buNone/>
              <a:defRPr sz="5669"/>
            </a:lvl7pPr>
            <a:lvl8pPr marL="11339657" indent="0" algn="ctr">
              <a:buNone/>
              <a:defRPr sz="5669"/>
            </a:lvl8pPr>
            <a:lvl9pPr marL="12959608" indent="0" algn="ctr">
              <a:buNone/>
              <a:defRPr sz="5669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7619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3545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85742" y="2300034"/>
            <a:ext cx="6986096" cy="36610544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453" y="2300034"/>
            <a:ext cx="20553298" cy="36610544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0791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2956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578" y="10770172"/>
            <a:ext cx="27944386" cy="17970262"/>
          </a:xfrm>
        </p:spPr>
        <p:txBody>
          <a:bodyPr anchor="b"/>
          <a:lstStyle>
            <a:lvl1pPr>
              <a:defRPr sz="2125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0578" y="28910440"/>
            <a:ext cx="27944386" cy="9450136"/>
          </a:xfrm>
        </p:spPr>
        <p:txBody>
          <a:bodyPr/>
          <a:lstStyle>
            <a:lvl1pPr marL="0" indent="0">
              <a:buNone/>
              <a:defRPr sz="8504">
                <a:solidFill>
                  <a:schemeClr val="tx1"/>
                </a:solidFill>
              </a:defRPr>
            </a:lvl1pPr>
            <a:lvl2pPr marL="1619951" indent="0">
              <a:buNone/>
              <a:defRPr sz="7086">
                <a:solidFill>
                  <a:schemeClr val="tx1">
                    <a:tint val="75000"/>
                  </a:schemeClr>
                </a:solidFill>
              </a:defRPr>
            </a:lvl2pPr>
            <a:lvl3pPr marL="3239902" indent="0">
              <a:buNone/>
              <a:defRPr sz="6378">
                <a:solidFill>
                  <a:schemeClr val="tx1">
                    <a:tint val="75000"/>
                  </a:schemeClr>
                </a:solidFill>
              </a:defRPr>
            </a:lvl3pPr>
            <a:lvl4pPr marL="4859853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4pPr>
            <a:lvl5pPr marL="6479804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5pPr>
            <a:lvl6pPr marL="8099755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6pPr>
            <a:lvl7pPr marL="9719706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7pPr>
            <a:lvl8pPr marL="11339657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8pPr>
            <a:lvl9pPr marL="12959608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4548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7451" y="11500170"/>
            <a:ext cx="13769697" cy="2741040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140" y="11500170"/>
            <a:ext cx="13769697" cy="2741040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0112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300044"/>
            <a:ext cx="27944386" cy="8350126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675" y="10590160"/>
            <a:ext cx="13706415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675" y="15780233"/>
            <a:ext cx="13706415" cy="2321034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02142" y="10590160"/>
            <a:ext cx="13773917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02142" y="15780233"/>
            <a:ext cx="13773917" cy="2321034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095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4900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5135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3917" y="6220102"/>
            <a:ext cx="16402140" cy="30700453"/>
          </a:xfrm>
        </p:spPr>
        <p:txBody>
          <a:bodyPr/>
          <a:lstStyle>
            <a:lvl1pPr>
              <a:defRPr sz="11338"/>
            </a:lvl1pPr>
            <a:lvl2pPr>
              <a:defRPr sz="9921"/>
            </a:lvl2pPr>
            <a:lvl3pPr>
              <a:defRPr sz="8504"/>
            </a:lvl3pPr>
            <a:lvl4pPr>
              <a:defRPr sz="7086"/>
            </a:lvl4pPr>
            <a:lvl5pPr>
              <a:defRPr sz="7086"/>
            </a:lvl5pPr>
            <a:lvl6pPr>
              <a:defRPr sz="7086"/>
            </a:lvl6pPr>
            <a:lvl7pPr>
              <a:defRPr sz="7086"/>
            </a:lvl7pPr>
            <a:lvl8pPr>
              <a:defRPr sz="7086"/>
            </a:lvl8pPr>
            <a:lvl9pPr>
              <a:defRPr sz="7086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4728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73917" y="6220102"/>
            <a:ext cx="16402140" cy="30700453"/>
          </a:xfrm>
        </p:spPr>
        <p:txBody>
          <a:bodyPr anchor="t"/>
          <a:lstStyle>
            <a:lvl1pPr marL="0" indent="0">
              <a:buNone/>
              <a:defRPr sz="11338"/>
            </a:lvl1pPr>
            <a:lvl2pPr marL="1619951" indent="0">
              <a:buNone/>
              <a:defRPr sz="9921"/>
            </a:lvl2pPr>
            <a:lvl3pPr marL="3239902" indent="0">
              <a:buNone/>
              <a:defRPr sz="8504"/>
            </a:lvl3pPr>
            <a:lvl4pPr marL="4859853" indent="0">
              <a:buNone/>
              <a:defRPr sz="7086"/>
            </a:lvl4pPr>
            <a:lvl5pPr marL="6479804" indent="0">
              <a:buNone/>
              <a:defRPr sz="7086"/>
            </a:lvl5pPr>
            <a:lvl6pPr marL="8099755" indent="0">
              <a:buNone/>
              <a:defRPr sz="7086"/>
            </a:lvl6pPr>
            <a:lvl7pPr marL="9719706" indent="0">
              <a:buNone/>
              <a:defRPr sz="7086"/>
            </a:lvl7pPr>
            <a:lvl8pPr marL="11339657" indent="0">
              <a:buNone/>
              <a:defRPr sz="7086"/>
            </a:lvl8pPr>
            <a:lvl9pPr marL="12959608" indent="0">
              <a:buNone/>
              <a:defRPr sz="7086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3210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27451" y="2300044"/>
            <a:ext cx="27944386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7451" y="11500170"/>
            <a:ext cx="27944386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7451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C366-DBB4-4CAE-A38E-DE3655AC77F8}" type="datetimeFigureOut">
              <a:rPr lang="ko-KR" altLang="en-US" smtClean="0"/>
              <a:t>2021-10-01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32264" y="40040601"/>
            <a:ext cx="1093476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81997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49212-FEBF-492F-90B7-8CA5DE281B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433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239902" rtl="0" eaLnBrk="1" latinLnBrk="1" hangingPunct="1">
        <a:lnSpc>
          <a:spcPct val="90000"/>
        </a:lnSpc>
        <a:spcBef>
          <a:spcPct val="0"/>
        </a:spcBef>
        <a:buNone/>
        <a:defRPr sz="155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09976" indent="-809976" algn="l" defTabSz="3239902" rtl="0" eaLnBrk="1" latinLnBrk="1" hangingPunct="1">
        <a:lnSpc>
          <a:spcPct val="90000"/>
        </a:lnSpc>
        <a:spcBef>
          <a:spcPts val="3543"/>
        </a:spcBef>
        <a:buFont typeface="Arial" panose="020B0604020202020204" pitchFamily="34" charset="0"/>
        <a:buChar char="•"/>
        <a:defRPr sz="9921" kern="1200">
          <a:solidFill>
            <a:schemeClr val="tx1"/>
          </a:solidFill>
          <a:latin typeface="+mn-lt"/>
          <a:ea typeface="+mn-ea"/>
          <a:cs typeface="+mn-cs"/>
        </a:defRPr>
      </a:lvl1pPr>
      <a:lvl2pPr marL="2429927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2pPr>
      <a:lvl3pPr marL="4049878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7086" kern="1200">
          <a:solidFill>
            <a:schemeClr val="tx1"/>
          </a:solidFill>
          <a:latin typeface="+mn-lt"/>
          <a:ea typeface="+mn-ea"/>
          <a:cs typeface="+mn-cs"/>
        </a:defRPr>
      </a:lvl3pPr>
      <a:lvl4pPr marL="5669829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7289780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909731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10529682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2149633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3769584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1pPr>
      <a:lvl2pPr marL="1619951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2pPr>
      <a:lvl3pPr marL="3239902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3pPr>
      <a:lvl4pPr marL="4859853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6479804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099755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9719706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1339657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2959608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그룹 17">
            <a:extLst>
              <a:ext uri="{FF2B5EF4-FFF2-40B4-BE49-F238E27FC236}">
                <a16:creationId xmlns:a16="http://schemas.microsoft.com/office/drawing/2014/main" id="{45FC897C-9761-4E14-9F4F-8DB80B488FEF}"/>
              </a:ext>
            </a:extLst>
          </p:cNvPr>
          <p:cNvGrpSpPr/>
          <p:nvPr/>
        </p:nvGrpSpPr>
        <p:grpSpPr>
          <a:xfrm>
            <a:off x="0" y="0"/>
            <a:ext cx="32399288" cy="5489649"/>
            <a:chOff x="0" y="0"/>
            <a:chExt cx="32399288" cy="5997032"/>
          </a:xfrm>
        </p:grpSpPr>
        <p:sp>
          <p:nvSpPr>
            <p:cNvPr id="2" name="직사각형 1">
              <a:extLst>
                <a:ext uri="{FF2B5EF4-FFF2-40B4-BE49-F238E27FC236}">
                  <a16:creationId xmlns:a16="http://schemas.microsoft.com/office/drawing/2014/main" id="{358ABD07-ABF1-4A1F-A2B3-8FA98B581FA7}"/>
                </a:ext>
              </a:extLst>
            </p:cNvPr>
            <p:cNvSpPr/>
            <p:nvPr/>
          </p:nvSpPr>
          <p:spPr>
            <a:xfrm>
              <a:off x="0" y="794"/>
              <a:ext cx="32399288" cy="599623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EE288F18-A049-4E1C-A4A0-24A55C21F179}"/>
                </a:ext>
              </a:extLst>
            </p:cNvPr>
            <p:cNvSpPr/>
            <p:nvPr/>
          </p:nvSpPr>
          <p:spPr>
            <a:xfrm>
              <a:off x="28040648" y="0"/>
              <a:ext cx="4358640" cy="5996238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1414278" y="1766408"/>
            <a:ext cx="10309321" cy="120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7199" b="1" dirty="0">
                <a:solidFill>
                  <a:schemeClr val="bg1"/>
                </a:solidFill>
              </a:rPr>
              <a:t>논문 제목을 입력하세요</a:t>
            </a:r>
            <a:r>
              <a:rPr lang="en-US" altLang="ko-KR" sz="7199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599982" y="3470570"/>
            <a:ext cx="8006143" cy="1323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b="1" dirty="0">
                <a:solidFill>
                  <a:schemeClr val="bg1"/>
                </a:solidFill>
                <a:latin typeface="+mj-lt"/>
              </a:rPr>
              <a:t>저자명</a:t>
            </a:r>
            <a:r>
              <a:rPr lang="en-US" altLang="ko-KR" sz="4000" b="1" dirty="0">
                <a:solidFill>
                  <a:schemeClr val="bg1"/>
                </a:solidFill>
                <a:latin typeface="+mj-lt"/>
              </a:rPr>
              <a:t>(</a:t>
            </a:r>
            <a:r>
              <a:rPr lang="ko-KR" altLang="en-US" sz="4000" b="1" dirty="0" err="1">
                <a:solidFill>
                  <a:schemeClr val="bg1"/>
                </a:solidFill>
                <a:latin typeface="+mj-lt"/>
              </a:rPr>
              <a:t>맑은고딕</a:t>
            </a:r>
            <a:r>
              <a:rPr lang="en-US" altLang="ko-KR" sz="4000" b="1" dirty="0">
                <a:solidFill>
                  <a:schemeClr val="bg1"/>
                </a:solidFill>
                <a:latin typeface="+mj-lt"/>
              </a:rPr>
              <a:t>, 40</a:t>
            </a:r>
            <a:r>
              <a:rPr lang="ko-KR" altLang="en-US" sz="4000" b="1" dirty="0">
                <a:solidFill>
                  <a:schemeClr val="bg1"/>
                </a:solidFill>
                <a:latin typeface="+mj-lt"/>
              </a:rPr>
              <a:t>포인트</a:t>
            </a:r>
            <a:r>
              <a:rPr lang="en-US" altLang="ko-KR" sz="4000" b="1" dirty="0">
                <a:solidFill>
                  <a:schemeClr val="bg1"/>
                </a:solidFill>
                <a:latin typeface="+mj-lt"/>
              </a:rPr>
              <a:t>, bold)</a:t>
            </a:r>
          </a:p>
          <a:p>
            <a:pPr algn="ctr"/>
            <a:r>
              <a:rPr lang="ko-KR" altLang="en-US" sz="4000" dirty="0">
                <a:solidFill>
                  <a:schemeClr val="bg1"/>
                </a:solidFill>
                <a:latin typeface="+mj-lt"/>
              </a:rPr>
              <a:t>소속</a:t>
            </a:r>
            <a:r>
              <a:rPr lang="en-US" altLang="ko-KR" sz="4000" dirty="0">
                <a:solidFill>
                  <a:schemeClr val="bg1"/>
                </a:solidFill>
                <a:latin typeface="+mj-lt"/>
              </a:rPr>
              <a:t>(</a:t>
            </a:r>
            <a:r>
              <a:rPr lang="ko-KR" altLang="en-US" sz="4000" dirty="0" err="1">
                <a:solidFill>
                  <a:schemeClr val="bg1"/>
                </a:solidFill>
                <a:latin typeface="+mj-lt"/>
              </a:rPr>
              <a:t>맑은고딕</a:t>
            </a:r>
            <a:r>
              <a:rPr lang="en-US" altLang="ko-KR" sz="4000" dirty="0">
                <a:solidFill>
                  <a:schemeClr val="bg1"/>
                </a:solidFill>
                <a:latin typeface="+mj-lt"/>
              </a:rPr>
              <a:t>, 40</a:t>
            </a:r>
            <a:r>
              <a:rPr lang="ko-KR" altLang="en-US" sz="4000" dirty="0">
                <a:solidFill>
                  <a:schemeClr val="bg1"/>
                </a:solidFill>
                <a:latin typeface="+mj-lt"/>
              </a:rPr>
              <a:t>포인트</a:t>
            </a:r>
            <a:endParaRPr lang="ko-KR" altLang="en-US" sz="4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10619" y="8603154"/>
            <a:ext cx="9503659" cy="120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/>
              <a:t>내용</a:t>
            </a:r>
            <a:endParaRPr lang="en-US" altLang="ko-KR" sz="3600" dirty="0">
              <a:solidFill>
                <a:srgbClr val="FF0000"/>
              </a:solidFill>
            </a:endParaRPr>
          </a:p>
          <a:p>
            <a:endParaRPr lang="ko-KR" altLang="en-US" sz="3600" dirty="0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AAB0847B-6BF7-46CF-BFF0-DF8AA0125003}"/>
              </a:ext>
            </a:extLst>
          </p:cNvPr>
          <p:cNvCxnSpPr>
            <a:cxnSpLocks/>
          </p:cNvCxnSpPr>
          <p:nvPr/>
        </p:nvCxnSpPr>
        <p:spPr>
          <a:xfrm>
            <a:off x="16055649" y="7033152"/>
            <a:ext cx="513289" cy="35302424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33FBFA63-FDE4-4054-B9D4-C2BDBE3726FE}"/>
              </a:ext>
            </a:extLst>
          </p:cNvPr>
          <p:cNvSpPr/>
          <p:nvPr/>
        </p:nvSpPr>
        <p:spPr>
          <a:xfrm>
            <a:off x="2268136" y="1156567"/>
            <a:ext cx="4031855" cy="29613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2098741-3F03-4BA2-BE57-90350E7B1A5B}"/>
              </a:ext>
            </a:extLst>
          </p:cNvPr>
          <p:cNvSpPr txBox="1"/>
          <p:nvPr/>
        </p:nvSpPr>
        <p:spPr>
          <a:xfrm>
            <a:off x="3532786" y="1825854"/>
            <a:ext cx="2767205" cy="1938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5999" dirty="0"/>
              <a:t>기관 마크</a:t>
            </a:r>
            <a:endParaRPr lang="en-US" altLang="ko-KR" sz="5999" dirty="0"/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8D82FB18-7C8C-4CCC-8D20-689B8C296729}"/>
              </a:ext>
            </a:extLst>
          </p:cNvPr>
          <p:cNvGrpSpPr/>
          <p:nvPr/>
        </p:nvGrpSpPr>
        <p:grpSpPr>
          <a:xfrm>
            <a:off x="1583210" y="7016845"/>
            <a:ext cx="13032491" cy="942950"/>
            <a:chOff x="1583210" y="7016845"/>
            <a:chExt cx="13032491" cy="942950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4918C9BC-8F9C-4093-A780-DF277E346F7F}"/>
                </a:ext>
              </a:extLst>
            </p:cNvPr>
            <p:cNvSpPr/>
            <p:nvPr/>
          </p:nvSpPr>
          <p:spPr>
            <a:xfrm>
              <a:off x="1583210" y="7016846"/>
              <a:ext cx="13032491" cy="942949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4800" b="1" dirty="0">
                  <a:latin typeface="+mj-lt"/>
                </a:rPr>
                <a:t>서론</a:t>
              </a:r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6855F043-4BF4-4915-8C78-A77B821C47FC}"/>
                </a:ext>
              </a:extLst>
            </p:cNvPr>
            <p:cNvSpPr/>
            <p:nvPr/>
          </p:nvSpPr>
          <p:spPr>
            <a:xfrm>
              <a:off x="13594080" y="7016845"/>
              <a:ext cx="1021621" cy="942949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6473F78F-19CE-4B77-A189-9EC6B8E6EA42}"/>
              </a:ext>
            </a:extLst>
          </p:cNvPr>
          <p:cNvGrpSpPr/>
          <p:nvPr/>
        </p:nvGrpSpPr>
        <p:grpSpPr>
          <a:xfrm>
            <a:off x="1594934" y="12843212"/>
            <a:ext cx="13032491" cy="942950"/>
            <a:chOff x="1583210" y="7016845"/>
            <a:chExt cx="13032491" cy="942950"/>
          </a:xfrm>
        </p:grpSpPr>
        <p:sp>
          <p:nvSpPr>
            <p:cNvPr id="41" name="직사각형 40">
              <a:extLst>
                <a:ext uri="{FF2B5EF4-FFF2-40B4-BE49-F238E27FC236}">
                  <a16:creationId xmlns:a16="http://schemas.microsoft.com/office/drawing/2014/main" id="{753851B8-FDD9-49FE-9B76-CC50D8214763}"/>
                </a:ext>
              </a:extLst>
            </p:cNvPr>
            <p:cNvSpPr/>
            <p:nvPr/>
          </p:nvSpPr>
          <p:spPr>
            <a:xfrm>
              <a:off x="1583210" y="7016846"/>
              <a:ext cx="13032491" cy="942949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4800" b="1" dirty="0">
                  <a:latin typeface="+mj-lt"/>
                </a:rPr>
                <a:t>연구대상 방법</a:t>
              </a:r>
            </a:p>
          </p:txBody>
        </p:sp>
        <p:sp>
          <p:nvSpPr>
            <p:cNvPr id="42" name="직사각형 41">
              <a:extLst>
                <a:ext uri="{FF2B5EF4-FFF2-40B4-BE49-F238E27FC236}">
                  <a16:creationId xmlns:a16="http://schemas.microsoft.com/office/drawing/2014/main" id="{2C0CF4D7-A2C5-4E09-AF78-4349A109320C}"/>
                </a:ext>
              </a:extLst>
            </p:cNvPr>
            <p:cNvSpPr/>
            <p:nvPr/>
          </p:nvSpPr>
          <p:spPr>
            <a:xfrm>
              <a:off x="13594080" y="7016845"/>
              <a:ext cx="1021621" cy="942949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7C755CED-78B8-45A2-A098-75287E841A2F}"/>
              </a:ext>
            </a:extLst>
          </p:cNvPr>
          <p:cNvGrpSpPr/>
          <p:nvPr/>
        </p:nvGrpSpPr>
        <p:grpSpPr>
          <a:xfrm>
            <a:off x="1583211" y="16442191"/>
            <a:ext cx="13032491" cy="942950"/>
            <a:chOff x="1583210" y="7016845"/>
            <a:chExt cx="13032491" cy="942950"/>
          </a:xfrm>
        </p:grpSpPr>
        <p:sp>
          <p:nvSpPr>
            <p:cNvPr id="44" name="직사각형 43">
              <a:extLst>
                <a:ext uri="{FF2B5EF4-FFF2-40B4-BE49-F238E27FC236}">
                  <a16:creationId xmlns:a16="http://schemas.microsoft.com/office/drawing/2014/main" id="{0F5273C8-2480-418D-B971-55C994162C51}"/>
                </a:ext>
              </a:extLst>
            </p:cNvPr>
            <p:cNvSpPr/>
            <p:nvPr/>
          </p:nvSpPr>
          <p:spPr>
            <a:xfrm>
              <a:off x="1583210" y="7016846"/>
              <a:ext cx="13032491" cy="942949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4800" b="1" dirty="0">
                  <a:latin typeface="+mj-lt"/>
                </a:rPr>
                <a:t>연구결과</a:t>
              </a:r>
            </a:p>
          </p:txBody>
        </p:sp>
        <p:sp>
          <p:nvSpPr>
            <p:cNvPr id="45" name="직사각형 44">
              <a:extLst>
                <a:ext uri="{FF2B5EF4-FFF2-40B4-BE49-F238E27FC236}">
                  <a16:creationId xmlns:a16="http://schemas.microsoft.com/office/drawing/2014/main" id="{3015289F-186F-48AB-8C28-34F04E33549A}"/>
                </a:ext>
              </a:extLst>
            </p:cNvPr>
            <p:cNvSpPr/>
            <p:nvPr/>
          </p:nvSpPr>
          <p:spPr>
            <a:xfrm>
              <a:off x="13594080" y="7016845"/>
              <a:ext cx="1021621" cy="942949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F17944A6-E4F4-45C1-A37D-5DCB0CA7E03F}"/>
              </a:ext>
            </a:extLst>
          </p:cNvPr>
          <p:cNvGrpSpPr/>
          <p:nvPr/>
        </p:nvGrpSpPr>
        <p:grpSpPr>
          <a:xfrm>
            <a:off x="17669980" y="32220424"/>
            <a:ext cx="13032491" cy="942950"/>
            <a:chOff x="1583210" y="7016845"/>
            <a:chExt cx="13032491" cy="942950"/>
          </a:xfrm>
        </p:grpSpPr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9833FB5F-70C3-4F1F-AB51-802CEE1408D9}"/>
                </a:ext>
              </a:extLst>
            </p:cNvPr>
            <p:cNvSpPr/>
            <p:nvPr/>
          </p:nvSpPr>
          <p:spPr>
            <a:xfrm>
              <a:off x="1583210" y="7016846"/>
              <a:ext cx="13032491" cy="942949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4800" b="1" dirty="0">
                  <a:latin typeface="+mj-lt"/>
                </a:rPr>
                <a:t>결론</a:t>
              </a:r>
            </a:p>
          </p:txBody>
        </p:sp>
        <p:sp>
          <p:nvSpPr>
            <p:cNvPr id="51" name="직사각형 50">
              <a:extLst>
                <a:ext uri="{FF2B5EF4-FFF2-40B4-BE49-F238E27FC236}">
                  <a16:creationId xmlns:a16="http://schemas.microsoft.com/office/drawing/2014/main" id="{E4C5423F-9D8E-4931-8E92-7710B32CCD25}"/>
                </a:ext>
              </a:extLst>
            </p:cNvPr>
            <p:cNvSpPr/>
            <p:nvPr/>
          </p:nvSpPr>
          <p:spPr>
            <a:xfrm>
              <a:off x="13594080" y="7016845"/>
              <a:ext cx="1021621" cy="942949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29292E2E-C115-4C3E-AA42-29D82292D1A1}"/>
              </a:ext>
            </a:extLst>
          </p:cNvPr>
          <p:cNvGrpSpPr/>
          <p:nvPr/>
        </p:nvGrpSpPr>
        <p:grpSpPr>
          <a:xfrm>
            <a:off x="1594933" y="17646593"/>
            <a:ext cx="13047071" cy="943733"/>
            <a:chOff x="1499877" y="28209093"/>
            <a:chExt cx="13130404" cy="943733"/>
          </a:xfrm>
        </p:grpSpPr>
        <p:sp>
          <p:nvSpPr>
            <p:cNvPr id="39" name="직사각형 38">
              <a:extLst>
                <a:ext uri="{FF2B5EF4-FFF2-40B4-BE49-F238E27FC236}">
                  <a16:creationId xmlns:a16="http://schemas.microsoft.com/office/drawing/2014/main" id="{3684C9C2-174E-44D9-A848-B9016F4E97D3}"/>
                </a:ext>
              </a:extLst>
            </p:cNvPr>
            <p:cNvSpPr/>
            <p:nvPr/>
          </p:nvSpPr>
          <p:spPr>
            <a:xfrm>
              <a:off x="1499877" y="28209093"/>
              <a:ext cx="12956258" cy="94294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4800" b="1" dirty="0">
                  <a:latin typeface="+mj-lt"/>
                </a:rPr>
                <a:t>부제목</a:t>
              </a:r>
            </a:p>
          </p:txBody>
        </p:sp>
        <p:sp>
          <p:nvSpPr>
            <p:cNvPr id="46" name="직사각형 45">
              <a:extLst>
                <a:ext uri="{FF2B5EF4-FFF2-40B4-BE49-F238E27FC236}">
                  <a16:creationId xmlns:a16="http://schemas.microsoft.com/office/drawing/2014/main" id="{4B8F4741-5ECB-4322-A9E6-B9531348D831}"/>
                </a:ext>
              </a:extLst>
            </p:cNvPr>
            <p:cNvSpPr/>
            <p:nvPr/>
          </p:nvSpPr>
          <p:spPr>
            <a:xfrm>
              <a:off x="13595006" y="28209877"/>
              <a:ext cx="1035275" cy="94294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7" name="그룹 46">
            <a:extLst>
              <a:ext uri="{FF2B5EF4-FFF2-40B4-BE49-F238E27FC236}">
                <a16:creationId xmlns:a16="http://schemas.microsoft.com/office/drawing/2014/main" id="{B2FF0AAE-DCC8-47ED-B0C0-1D8699D5D860}"/>
              </a:ext>
            </a:extLst>
          </p:cNvPr>
          <p:cNvGrpSpPr/>
          <p:nvPr/>
        </p:nvGrpSpPr>
        <p:grpSpPr>
          <a:xfrm>
            <a:off x="1596860" y="27798045"/>
            <a:ext cx="13047071" cy="943733"/>
            <a:chOff x="1499877" y="28209093"/>
            <a:chExt cx="13130404" cy="943733"/>
          </a:xfrm>
        </p:grpSpPr>
        <p:sp>
          <p:nvSpPr>
            <p:cNvPr id="48" name="직사각형 47">
              <a:extLst>
                <a:ext uri="{FF2B5EF4-FFF2-40B4-BE49-F238E27FC236}">
                  <a16:creationId xmlns:a16="http://schemas.microsoft.com/office/drawing/2014/main" id="{AE22DCF9-2648-4076-9D4F-4AD985731FE9}"/>
                </a:ext>
              </a:extLst>
            </p:cNvPr>
            <p:cNvSpPr/>
            <p:nvPr/>
          </p:nvSpPr>
          <p:spPr>
            <a:xfrm>
              <a:off x="1499877" y="28209093"/>
              <a:ext cx="12956258" cy="94294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4800" b="1" dirty="0">
                  <a:latin typeface="+mj-lt"/>
                </a:rPr>
                <a:t>부제목</a:t>
              </a:r>
            </a:p>
          </p:txBody>
        </p:sp>
        <p:sp>
          <p:nvSpPr>
            <p:cNvPr id="52" name="직사각형 51">
              <a:extLst>
                <a:ext uri="{FF2B5EF4-FFF2-40B4-BE49-F238E27FC236}">
                  <a16:creationId xmlns:a16="http://schemas.microsoft.com/office/drawing/2014/main" id="{D71728FC-E24F-4132-A70B-AB9304084E23}"/>
                </a:ext>
              </a:extLst>
            </p:cNvPr>
            <p:cNvSpPr/>
            <p:nvPr/>
          </p:nvSpPr>
          <p:spPr>
            <a:xfrm>
              <a:off x="13595006" y="28209877"/>
              <a:ext cx="1035275" cy="94294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1E0730F3-59FB-4ED3-942A-49061A3AAD72}"/>
              </a:ext>
            </a:extLst>
          </p:cNvPr>
          <p:cNvGrpSpPr/>
          <p:nvPr/>
        </p:nvGrpSpPr>
        <p:grpSpPr>
          <a:xfrm>
            <a:off x="1585138" y="34379629"/>
            <a:ext cx="13047071" cy="943733"/>
            <a:chOff x="1499877" y="28209093"/>
            <a:chExt cx="13130404" cy="943733"/>
          </a:xfrm>
        </p:grpSpPr>
        <p:sp>
          <p:nvSpPr>
            <p:cNvPr id="54" name="직사각형 53">
              <a:extLst>
                <a:ext uri="{FF2B5EF4-FFF2-40B4-BE49-F238E27FC236}">
                  <a16:creationId xmlns:a16="http://schemas.microsoft.com/office/drawing/2014/main" id="{6E0DF910-67CC-4E7A-9CF8-0C7A68BF9AE5}"/>
                </a:ext>
              </a:extLst>
            </p:cNvPr>
            <p:cNvSpPr/>
            <p:nvPr/>
          </p:nvSpPr>
          <p:spPr>
            <a:xfrm>
              <a:off x="1499877" y="28209093"/>
              <a:ext cx="12956258" cy="94294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4800" b="1" dirty="0">
                  <a:latin typeface="+mj-lt"/>
                </a:rPr>
                <a:t>부제목</a:t>
              </a:r>
            </a:p>
          </p:txBody>
        </p:sp>
        <p:sp>
          <p:nvSpPr>
            <p:cNvPr id="55" name="직사각형 54">
              <a:extLst>
                <a:ext uri="{FF2B5EF4-FFF2-40B4-BE49-F238E27FC236}">
                  <a16:creationId xmlns:a16="http://schemas.microsoft.com/office/drawing/2014/main" id="{D47462A1-3AB2-4E9A-95BA-915C4D8F4223}"/>
                </a:ext>
              </a:extLst>
            </p:cNvPr>
            <p:cNvSpPr/>
            <p:nvPr/>
          </p:nvSpPr>
          <p:spPr>
            <a:xfrm>
              <a:off x="13595006" y="28209877"/>
              <a:ext cx="1035275" cy="94294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F6044900-6DEE-4956-8AE8-1AFFFC3F1051}"/>
              </a:ext>
            </a:extLst>
          </p:cNvPr>
          <p:cNvGrpSpPr/>
          <p:nvPr/>
        </p:nvGrpSpPr>
        <p:grpSpPr>
          <a:xfrm>
            <a:off x="17655400" y="6996090"/>
            <a:ext cx="13047071" cy="943733"/>
            <a:chOff x="1499877" y="28209093"/>
            <a:chExt cx="13130404" cy="943733"/>
          </a:xfrm>
        </p:grpSpPr>
        <p:sp>
          <p:nvSpPr>
            <p:cNvPr id="57" name="직사각형 56">
              <a:extLst>
                <a:ext uri="{FF2B5EF4-FFF2-40B4-BE49-F238E27FC236}">
                  <a16:creationId xmlns:a16="http://schemas.microsoft.com/office/drawing/2014/main" id="{DE24CF6B-AC55-4B15-BF78-9F1155F286F1}"/>
                </a:ext>
              </a:extLst>
            </p:cNvPr>
            <p:cNvSpPr/>
            <p:nvPr/>
          </p:nvSpPr>
          <p:spPr>
            <a:xfrm>
              <a:off x="1499877" y="28209093"/>
              <a:ext cx="12956258" cy="94294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4800" b="1" dirty="0">
                  <a:latin typeface="+mj-lt"/>
                </a:rPr>
                <a:t>부제목</a:t>
              </a:r>
            </a:p>
          </p:txBody>
        </p:sp>
        <p:sp>
          <p:nvSpPr>
            <p:cNvPr id="58" name="직사각형 57">
              <a:extLst>
                <a:ext uri="{FF2B5EF4-FFF2-40B4-BE49-F238E27FC236}">
                  <a16:creationId xmlns:a16="http://schemas.microsoft.com/office/drawing/2014/main" id="{1279F5E8-03F9-4B80-909C-DE53C7769342}"/>
                </a:ext>
              </a:extLst>
            </p:cNvPr>
            <p:cNvSpPr/>
            <p:nvPr/>
          </p:nvSpPr>
          <p:spPr>
            <a:xfrm>
              <a:off x="13595006" y="28209877"/>
              <a:ext cx="1035275" cy="94294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65" name="그룹 64">
            <a:extLst>
              <a:ext uri="{FF2B5EF4-FFF2-40B4-BE49-F238E27FC236}">
                <a16:creationId xmlns:a16="http://schemas.microsoft.com/office/drawing/2014/main" id="{9BB1A6D6-CD3E-4804-A690-C8B2267C51AE}"/>
              </a:ext>
            </a:extLst>
          </p:cNvPr>
          <p:cNvGrpSpPr/>
          <p:nvPr/>
        </p:nvGrpSpPr>
        <p:grpSpPr>
          <a:xfrm>
            <a:off x="17643678" y="14698152"/>
            <a:ext cx="13047071" cy="943733"/>
            <a:chOff x="1499877" y="28209093"/>
            <a:chExt cx="13130404" cy="943733"/>
          </a:xfrm>
        </p:grpSpPr>
        <p:sp>
          <p:nvSpPr>
            <p:cNvPr id="66" name="직사각형 65">
              <a:extLst>
                <a:ext uri="{FF2B5EF4-FFF2-40B4-BE49-F238E27FC236}">
                  <a16:creationId xmlns:a16="http://schemas.microsoft.com/office/drawing/2014/main" id="{ABAFBBE7-215C-4A8F-BED2-E81BAFA4FD08}"/>
                </a:ext>
              </a:extLst>
            </p:cNvPr>
            <p:cNvSpPr/>
            <p:nvPr/>
          </p:nvSpPr>
          <p:spPr>
            <a:xfrm>
              <a:off x="1499877" y="28209093"/>
              <a:ext cx="12956258" cy="94294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4800" b="1" dirty="0">
                  <a:latin typeface="+mj-lt"/>
                </a:rPr>
                <a:t>부제목</a:t>
              </a:r>
            </a:p>
          </p:txBody>
        </p:sp>
        <p:sp>
          <p:nvSpPr>
            <p:cNvPr id="67" name="직사각형 66">
              <a:extLst>
                <a:ext uri="{FF2B5EF4-FFF2-40B4-BE49-F238E27FC236}">
                  <a16:creationId xmlns:a16="http://schemas.microsoft.com/office/drawing/2014/main" id="{6AAA7C06-8293-4ABD-99E8-12E9B96A44EB}"/>
                </a:ext>
              </a:extLst>
            </p:cNvPr>
            <p:cNvSpPr/>
            <p:nvPr/>
          </p:nvSpPr>
          <p:spPr>
            <a:xfrm>
              <a:off x="13595006" y="28209877"/>
              <a:ext cx="1035275" cy="94294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68" name="그룹 67">
            <a:extLst>
              <a:ext uri="{FF2B5EF4-FFF2-40B4-BE49-F238E27FC236}">
                <a16:creationId xmlns:a16="http://schemas.microsoft.com/office/drawing/2014/main" id="{4B3E5530-870B-416D-8510-3AFE3265B3D2}"/>
              </a:ext>
            </a:extLst>
          </p:cNvPr>
          <p:cNvGrpSpPr/>
          <p:nvPr/>
        </p:nvGrpSpPr>
        <p:grpSpPr>
          <a:xfrm>
            <a:off x="17655402" y="20594864"/>
            <a:ext cx="13047071" cy="943733"/>
            <a:chOff x="1499877" y="28209093"/>
            <a:chExt cx="13130404" cy="943733"/>
          </a:xfrm>
        </p:grpSpPr>
        <p:sp>
          <p:nvSpPr>
            <p:cNvPr id="69" name="직사각형 68">
              <a:extLst>
                <a:ext uri="{FF2B5EF4-FFF2-40B4-BE49-F238E27FC236}">
                  <a16:creationId xmlns:a16="http://schemas.microsoft.com/office/drawing/2014/main" id="{D68597F0-CC3D-433E-BBB6-2AD6AB4A4905}"/>
                </a:ext>
              </a:extLst>
            </p:cNvPr>
            <p:cNvSpPr/>
            <p:nvPr/>
          </p:nvSpPr>
          <p:spPr>
            <a:xfrm>
              <a:off x="1499877" y="28209093"/>
              <a:ext cx="12956258" cy="94294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4800" b="1" dirty="0">
                  <a:latin typeface="+mj-lt"/>
                </a:rPr>
                <a:t>부제목</a:t>
              </a:r>
            </a:p>
          </p:txBody>
        </p:sp>
        <p:sp>
          <p:nvSpPr>
            <p:cNvPr id="70" name="직사각형 69">
              <a:extLst>
                <a:ext uri="{FF2B5EF4-FFF2-40B4-BE49-F238E27FC236}">
                  <a16:creationId xmlns:a16="http://schemas.microsoft.com/office/drawing/2014/main" id="{F02B1304-A951-4F7D-AFDA-FC00FEE5CCE2}"/>
                </a:ext>
              </a:extLst>
            </p:cNvPr>
            <p:cNvSpPr/>
            <p:nvPr/>
          </p:nvSpPr>
          <p:spPr>
            <a:xfrm>
              <a:off x="13595006" y="28209877"/>
              <a:ext cx="1035275" cy="94294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650222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34</Words>
  <Application>Microsoft Office PowerPoint</Application>
  <PresentationFormat>사용자 지정</PresentationFormat>
  <Paragraphs>16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맑은 고딕</vt:lpstr>
      <vt:lpstr>Arial</vt:lpstr>
      <vt:lpstr>Calibri</vt:lpstr>
      <vt:lpstr>Calibri Light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오 선경</dc:creator>
  <cp:lastModifiedBy>오 선경</cp:lastModifiedBy>
  <cp:revision>6</cp:revision>
  <dcterms:created xsi:type="dcterms:W3CDTF">2021-10-01T06:55:36Z</dcterms:created>
  <dcterms:modified xsi:type="dcterms:W3CDTF">2021-10-01T07:57:43Z</dcterms:modified>
</cp:coreProperties>
</file>