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4" autoAdjust="0"/>
    <p:restoredTop sz="94660"/>
  </p:normalViewPr>
  <p:slideViewPr>
    <p:cSldViewPr snapToGrid="0">
      <p:cViewPr varScale="1">
        <p:scale>
          <a:sx n="16" d="100"/>
          <a:sy n="16" d="100"/>
        </p:scale>
        <p:origin x="21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0BE45-6AEC-417A-B431-B49C0C7A8BA4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01F18-D189-4072-A1CD-8CFB47085A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82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7B3DDD-5947-401E-8740-CB95583EC7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8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61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54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791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295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548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11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72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3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509608B3-E339-4DE4-814B-F08178D46EEF}"/>
              </a:ext>
            </a:extLst>
          </p:cNvPr>
          <p:cNvSpPr/>
          <p:nvPr/>
        </p:nvSpPr>
        <p:spPr>
          <a:xfrm>
            <a:off x="0" y="169578"/>
            <a:ext cx="32399288" cy="430310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2DCFD36-D41D-47F7-810F-44E412F7C3CD}"/>
              </a:ext>
            </a:extLst>
          </p:cNvPr>
          <p:cNvSpPr/>
          <p:nvPr/>
        </p:nvSpPr>
        <p:spPr>
          <a:xfrm>
            <a:off x="827741" y="1548812"/>
            <a:ext cx="30702289" cy="40088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58ABD07-ABF1-4A1F-A2B3-8FA98B581FA7}"/>
              </a:ext>
            </a:extLst>
          </p:cNvPr>
          <p:cNvSpPr/>
          <p:nvPr/>
        </p:nvSpPr>
        <p:spPr>
          <a:xfrm>
            <a:off x="0" y="794"/>
            <a:ext cx="32399288" cy="599623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414278" y="2168126"/>
            <a:ext cx="10309321" cy="120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199" b="1" dirty="0">
                <a:solidFill>
                  <a:schemeClr val="bg1"/>
                </a:solidFill>
              </a:rPr>
              <a:t>논문 제목을 입력하세요</a:t>
            </a:r>
            <a:r>
              <a:rPr lang="en-US" altLang="ko-KR" sz="7199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65866" y="3833472"/>
            <a:ext cx="8006143" cy="1323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저자명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b="1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포인트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bold)</a:t>
            </a: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소속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포인트</a:t>
            </a:r>
            <a:endParaRPr lang="ko-KR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1584168" y="6982023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서론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584168" y="11664675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연구대상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0619" y="8603154"/>
            <a:ext cx="9503659" cy="120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내용</a:t>
            </a:r>
            <a:endParaRPr lang="en-US" altLang="ko-KR" sz="3600" dirty="0">
              <a:solidFill>
                <a:srgbClr val="FF0000"/>
              </a:solidFill>
            </a:endParaRPr>
          </a:p>
          <a:p>
            <a:endParaRPr lang="ko-KR" altLang="en-US" sz="3600" dirty="0"/>
          </a:p>
        </p:txBody>
      </p:sp>
      <p:sp>
        <p:nvSpPr>
          <p:cNvPr id="27" name="모서리가 둥근 직사각형 19">
            <a:extLst>
              <a:ext uri="{FF2B5EF4-FFF2-40B4-BE49-F238E27FC236}">
                <a16:creationId xmlns:a16="http://schemas.microsoft.com/office/drawing/2014/main" id="{F11C748F-0A11-4731-A240-9828CA8F5E34}"/>
              </a:ext>
            </a:extLst>
          </p:cNvPr>
          <p:cNvSpPr/>
          <p:nvPr/>
        </p:nvSpPr>
        <p:spPr>
          <a:xfrm>
            <a:off x="17706462" y="33190315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결론</a:t>
            </a:r>
          </a:p>
        </p:txBody>
      </p:sp>
      <p:sp>
        <p:nvSpPr>
          <p:cNvPr id="29" name="모서리가 둥근 직사각형 18">
            <a:extLst>
              <a:ext uri="{FF2B5EF4-FFF2-40B4-BE49-F238E27FC236}">
                <a16:creationId xmlns:a16="http://schemas.microsoft.com/office/drawing/2014/main" id="{DA0A20C0-C7E1-47C0-BE84-AB6B7200F571}"/>
              </a:ext>
            </a:extLst>
          </p:cNvPr>
          <p:cNvSpPr/>
          <p:nvPr/>
        </p:nvSpPr>
        <p:spPr>
          <a:xfrm>
            <a:off x="17713506" y="6982023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2" name="모서리가 둥근 직사각형 20">
            <a:extLst>
              <a:ext uri="{FF2B5EF4-FFF2-40B4-BE49-F238E27FC236}">
                <a16:creationId xmlns:a16="http://schemas.microsoft.com/office/drawing/2014/main" id="{0DB7AB45-A718-4984-8015-77194E4F08B8}"/>
              </a:ext>
            </a:extLst>
          </p:cNvPr>
          <p:cNvSpPr/>
          <p:nvPr/>
        </p:nvSpPr>
        <p:spPr>
          <a:xfrm>
            <a:off x="1584168" y="16992484"/>
            <a:ext cx="12959535" cy="10079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연구결과</a:t>
            </a:r>
          </a:p>
        </p:txBody>
      </p:sp>
      <p:sp>
        <p:nvSpPr>
          <p:cNvPr id="33" name="모서리가 둥근 직사각형 18">
            <a:extLst>
              <a:ext uri="{FF2B5EF4-FFF2-40B4-BE49-F238E27FC236}">
                <a16:creationId xmlns:a16="http://schemas.microsoft.com/office/drawing/2014/main" id="{E462B878-8FAD-490C-9BC0-DBD6A943BF1E}"/>
              </a:ext>
            </a:extLst>
          </p:cNvPr>
          <p:cNvSpPr/>
          <p:nvPr/>
        </p:nvSpPr>
        <p:spPr>
          <a:xfrm>
            <a:off x="1584168" y="18216440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   </a:t>
            </a:r>
            <a:r>
              <a:rPr lang="en-US" altLang="ko-KR" sz="4800" b="1" dirty="0">
                <a:latin typeface="+mj-lt"/>
              </a:rPr>
              <a:t>ex) </a:t>
            </a:r>
            <a:r>
              <a:rPr lang="ko-KR" altLang="en-US" sz="4800" b="1" dirty="0">
                <a:latin typeface="+mj-lt"/>
              </a:rPr>
              <a:t>일반적 특성</a:t>
            </a:r>
          </a:p>
        </p:txBody>
      </p:sp>
      <p:sp>
        <p:nvSpPr>
          <p:cNvPr id="34" name="모서리가 둥근 직사각형 18">
            <a:extLst>
              <a:ext uri="{FF2B5EF4-FFF2-40B4-BE49-F238E27FC236}">
                <a16:creationId xmlns:a16="http://schemas.microsoft.com/office/drawing/2014/main" id="{8AAFB60C-A6DB-428A-B4AB-02290082C190}"/>
              </a:ext>
            </a:extLst>
          </p:cNvPr>
          <p:cNvSpPr/>
          <p:nvPr/>
        </p:nvSpPr>
        <p:spPr>
          <a:xfrm>
            <a:off x="1656166" y="28584068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AB0847B-6BF7-46CF-BFF0-DF8AA0125003}"/>
              </a:ext>
            </a:extLst>
          </p:cNvPr>
          <p:cNvCxnSpPr>
            <a:cxnSpLocks/>
          </p:cNvCxnSpPr>
          <p:nvPr/>
        </p:nvCxnSpPr>
        <p:spPr>
          <a:xfrm flipH="1">
            <a:off x="16141390" y="7004996"/>
            <a:ext cx="31500" cy="33638866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18">
            <a:extLst>
              <a:ext uri="{FF2B5EF4-FFF2-40B4-BE49-F238E27FC236}">
                <a16:creationId xmlns:a16="http://schemas.microsoft.com/office/drawing/2014/main" id="{BB23E62B-F974-41D3-8F8B-0B9B5C1C2505}"/>
              </a:ext>
            </a:extLst>
          </p:cNvPr>
          <p:cNvSpPr/>
          <p:nvPr/>
        </p:nvSpPr>
        <p:spPr>
          <a:xfrm>
            <a:off x="17711590" y="15005975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36" name="모서리가 둥근 직사각형 18">
            <a:extLst>
              <a:ext uri="{FF2B5EF4-FFF2-40B4-BE49-F238E27FC236}">
                <a16:creationId xmlns:a16="http://schemas.microsoft.com/office/drawing/2014/main" id="{F5B3A29F-9FA0-46DF-AF06-E3525FB3EA61}"/>
              </a:ext>
            </a:extLst>
          </p:cNvPr>
          <p:cNvSpPr/>
          <p:nvPr/>
        </p:nvSpPr>
        <p:spPr>
          <a:xfrm>
            <a:off x="1656166" y="34919841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3FBFA63-FDE4-4054-B9D4-C2BDBE3726FE}"/>
              </a:ext>
            </a:extLst>
          </p:cNvPr>
          <p:cNvSpPr/>
          <p:nvPr/>
        </p:nvSpPr>
        <p:spPr>
          <a:xfrm>
            <a:off x="2251078" y="1563773"/>
            <a:ext cx="4031855" cy="29613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98741-3F03-4BA2-BE57-90350E7B1A5B}"/>
              </a:ext>
            </a:extLst>
          </p:cNvPr>
          <p:cNvSpPr txBox="1"/>
          <p:nvPr/>
        </p:nvSpPr>
        <p:spPr>
          <a:xfrm>
            <a:off x="3352800" y="2366485"/>
            <a:ext cx="2767205" cy="193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999" dirty="0"/>
              <a:t>기관 마크</a:t>
            </a:r>
            <a:endParaRPr lang="en-US" altLang="ko-KR" sz="5999" dirty="0"/>
          </a:p>
        </p:txBody>
      </p:sp>
      <p:sp>
        <p:nvSpPr>
          <p:cNvPr id="22" name="모서리가 둥근 직사각형 18">
            <a:extLst>
              <a:ext uri="{FF2B5EF4-FFF2-40B4-BE49-F238E27FC236}">
                <a16:creationId xmlns:a16="http://schemas.microsoft.com/office/drawing/2014/main" id="{39A62FC9-1634-44EF-A71E-2AFDC614A838}"/>
              </a:ext>
            </a:extLst>
          </p:cNvPr>
          <p:cNvSpPr/>
          <p:nvPr/>
        </p:nvSpPr>
        <p:spPr>
          <a:xfrm>
            <a:off x="17742070" y="20888615"/>
            <a:ext cx="12959535" cy="100796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latin typeface="+mj-lt"/>
              </a:rPr>
              <a:t>부제목</a:t>
            </a:r>
          </a:p>
        </p:txBody>
      </p:sp>
    </p:spTree>
    <p:extLst>
      <p:ext uri="{BB962C8B-B14F-4D97-AF65-F5344CB8AC3E}">
        <p14:creationId xmlns:p14="http://schemas.microsoft.com/office/powerpoint/2010/main" val="326502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38</Words>
  <Application>Microsoft Office PowerPoint</Application>
  <PresentationFormat>사용자 지정</PresentationFormat>
  <Paragraphs>16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 선경</dc:creator>
  <cp:lastModifiedBy>오 선경</cp:lastModifiedBy>
  <cp:revision>4</cp:revision>
  <dcterms:created xsi:type="dcterms:W3CDTF">2021-10-01T06:55:36Z</dcterms:created>
  <dcterms:modified xsi:type="dcterms:W3CDTF">2021-10-01T08:19:58Z</dcterms:modified>
</cp:coreProperties>
</file>