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7" r:id="rId2"/>
  </p:sldIdLst>
  <p:sldSz cx="32399288" cy="432006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4" autoAdjust="0"/>
    <p:restoredTop sz="94660"/>
  </p:normalViewPr>
  <p:slideViewPr>
    <p:cSldViewPr snapToGrid="0">
      <p:cViewPr>
        <p:scale>
          <a:sx n="10" d="100"/>
          <a:sy n="10" d="100"/>
        </p:scale>
        <p:origin x="1819" y="3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20BE45-6AEC-417A-B431-B49C0C7A8BA4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01F18-D189-4072-A1CD-8CFB47085AF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78235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628796" rtl="0" eaLnBrk="1" latinLnBrk="1" hangingPunct="1">
      <a:defRPr sz="4762" kern="1200">
        <a:solidFill>
          <a:schemeClr val="tx1"/>
        </a:solidFill>
        <a:latin typeface="+mn-lt"/>
        <a:ea typeface="+mn-ea"/>
        <a:cs typeface="+mn-cs"/>
      </a:defRPr>
    </a:lvl1pPr>
    <a:lvl2pPr marL="1814398" algn="l" defTabSz="3628796" rtl="0" eaLnBrk="1" latinLnBrk="1" hangingPunct="1">
      <a:defRPr sz="4762" kern="1200">
        <a:solidFill>
          <a:schemeClr val="tx1"/>
        </a:solidFill>
        <a:latin typeface="+mn-lt"/>
        <a:ea typeface="+mn-ea"/>
        <a:cs typeface="+mn-cs"/>
      </a:defRPr>
    </a:lvl2pPr>
    <a:lvl3pPr marL="3628796" algn="l" defTabSz="3628796" rtl="0" eaLnBrk="1" latinLnBrk="1" hangingPunct="1">
      <a:defRPr sz="4762" kern="1200">
        <a:solidFill>
          <a:schemeClr val="tx1"/>
        </a:solidFill>
        <a:latin typeface="+mn-lt"/>
        <a:ea typeface="+mn-ea"/>
        <a:cs typeface="+mn-cs"/>
      </a:defRPr>
    </a:lvl3pPr>
    <a:lvl4pPr marL="5443195" algn="l" defTabSz="3628796" rtl="0" eaLnBrk="1" latinLnBrk="1" hangingPunct="1">
      <a:defRPr sz="4762" kern="1200">
        <a:solidFill>
          <a:schemeClr val="tx1"/>
        </a:solidFill>
        <a:latin typeface="+mn-lt"/>
        <a:ea typeface="+mn-ea"/>
        <a:cs typeface="+mn-cs"/>
      </a:defRPr>
    </a:lvl4pPr>
    <a:lvl5pPr marL="7257593" algn="l" defTabSz="3628796" rtl="0" eaLnBrk="1" latinLnBrk="1" hangingPunct="1">
      <a:defRPr sz="4762" kern="1200">
        <a:solidFill>
          <a:schemeClr val="tx1"/>
        </a:solidFill>
        <a:latin typeface="+mn-lt"/>
        <a:ea typeface="+mn-ea"/>
        <a:cs typeface="+mn-cs"/>
      </a:defRPr>
    </a:lvl5pPr>
    <a:lvl6pPr marL="9071991" algn="l" defTabSz="3628796" rtl="0" eaLnBrk="1" latinLnBrk="1" hangingPunct="1">
      <a:defRPr sz="4762" kern="1200">
        <a:solidFill>
          <a:schemeClr val="tx1"/>
        </a:solidFill>
        <a:latin typeface="+mn-lt"/>
        <a:ea typeface="+mn-ea"/>
        <a:cs typeface="+mn-cs"/>
      </a:defRPr>
    </a:lvl6pPr>
    <a:lvl7pPr marL="10886389" algn="l" defTabSz="3628796" rtl="0" eaLnBrk="1" latinLnBrk="1" hangingPunct="1">
      <a:defRPr sz="4762" kern="1200">
        <a:solidFill>
          <a:schemeClr val="tx1"/>
        </a:solidFill>
        <a:latin typeface="+mn-lt"/>
        <a:ea typeface="+mn-ea"/>
        <a:cs typeface="+mn-cs"/>
      </a:defRPr>
    </a:lvl7pPr>
    <a:lvl8pPr marL="12700787" algn="l" defTabSz="3628796" rtl="0" eaLnBrk="1" latinLnBrk="1" hangingPunct="1">
      <a:defRPr sz="4762" kern="1200">
        <a:solidFill>
          <a:schemeClr val="tx1"/>
        </a:solidFill>
        <a:latin typeface="+mn-lt"/>
        <a:ea typeface="+mn-ea"/>
        <a:cs typeface="+mn-cs"/>
      </a:defRPr>
    </a:lvl8pPr>
    <a:lvl9pPr marL="14515186" algn="l" defTabSz="3628796" rtl="0" eaLnBrk="1" latinLnBrk="1" hangingPunct="1">
      <a:defRPr sz="4762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7B3DDD-5947-401E-8740-CB95583EC7F9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8855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29947" y="7070108"/>
            <a:ext cx="27539395" cy="15040222"/>
          </a:xfrm>
        </p:spPr>
        <p:txBody>
          <a:bodyPr anchor="b"/>
          <a:lstStyle>
            <a:lvl1pPr algn="ctr">
              <a:defRPr sz="21259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49911" y="22690338"/>
            <a:ext cx="24299466" cy="10430151"/>
          </a:xfrm>
        </p:spPr>
        <p:txBody>
          <a:bodyPr/>
          <a:lstStyle>
            <a:lvl1pPr marL="0" indent="0" algn="ctr">
              <a:buNone/>
              <a:defRPr sz="8504"/>
            </a:lvl1pPr>
            <a:lvl2pPr marL="1619951" indent="0" algn="ctr">
              <a:buNone/>
              <a:defRPr sz="7086"/>
            </a:lvl2pPr>
            <a:lvl3pPr marL="3239902" indent="0" algn="ctr">
              <a:buNone/>
              <a:defRPr sz="6378"/>
            </a:lvl3pPr>
            <a:lvl4pPr marL="4859853" indent="0" algn="ctr">
              <a:buNone/>
              <a:defRPr sz="5669"/>
            </a:lvl4pPr>
            <a:lvl5pPr marL="6479804" indent="0" algn="ctr">
              <a:buNone/>
              <a:defRPr sz="5669"/>
            </a:lvl5pPr>
            <a:lvl6pPr marL="8099755" indent="0" algn="ctr">
              <a:buNone/>
              <a:defRPr sz="5669"/>
            </a:lvl6pPr>
            <a:lvl7pPr marL="9719706" indent="0" algn="ctr">
              <a:buNone/>
              <a:defRPr sz="5669"/>
            </a:lvl7pPr>
            <a:lvl8pPr marL="11339657" indent="0" algn="ctr">
              <a:buNone/>
              <a:defRPr sz="5669"/>
            </a:lvl8pPr>
            <a:lvl9pPr marL="12959608" indent="0" algn="ctr">
              <a:buNone/>
              <a:defRPr sz="5669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7619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3545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185742" y="2300034"/>
            <a:ext cx="6986096" cy="36610544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27453" y="2300034"/>
            <a:ext cx="20553298" cy="36610544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07919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2956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0578" y="10770172"/>
            <a:ext cx="27944386" cy="17970262"/>
          </a:xfrm>
        </p:spPr>
        <p:txBody>
          <a:bodyPr anchor="b"/>
          <a:lstStyle>
            <a:lvl1pPr>
              <a:defRPr sz="21259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10578" y="28910440"/>
            <a:ext cx="27944386" cy="9450136"/>
          </a:xfrm>
        </p:spPr>
        <p:txBody>
          <a:bodyPr/>
          <a:lstStyle>
            <a:lvl1pPr marL="0" indent="0">
              <a:buNone/>
              <a:defRPr sz="8504">
                <a:solidFill>
                  <a:schemeClr val="tx1"/>
                </a:solidFill>
              </a:defRPr>
            </a:lvl1pPr>
            <a:lvl2pPr marL="1619951" indent="0">
              <a:buNone/>
              <a:defRPr sz="7086">
                <a:solidFill>
                  <a:schemeClr val="tx1">
                    <a:tint val="75000"/>
                  </a:schemeClr>
                </a:solidFill>
              </a:defRPr>
            </a:lvl2pPr>
            <a:lvl3pPr marL="3239902" indent="0">
              <a:buNone/>
              <a:defRPr sz="6378">
                <a:solidFill>
                  <a:schemeClr val="tx1">
                    <a:tint val="75000"/>
                  </a:schemeClr>
                </a:solidFill>
              </a:defRPr>
            </a:lvl3pPr>
            <a:lvl4pPr marL="4859853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4pPr>
            <a:lvl5pPr marL="6479804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5pPr>
            <a:lvl6pPr marL="8099755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6pPr>
            <a:lvl7pPr marL="9719706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7pPr>
            <a:lvl8pPr marL="11339657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8pPr>
            <a:lvl9pPr marL="12959608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4548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27451" y="11500170"/>
            <a:ext cx="13769697" cy="2741040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02140" y="11500170"/>
            <a:ext cx="13769697" cy="2741040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0112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300044"/>
            <a:ext cx="27944386" cy="8350126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675" y="10590160"/>
            <a:ext cx="13706415" cy="5190073"/>
          </a:xfrm>
        </p:spPr>
        <p:txBody>
          <a:bodyPr anchor="b"/>
          <a:lstStyle>
            <a:lvl1pPr marL="0" indent="0">
              <a:buNone/>
              <a:defRPr sz="8504" b="1"/>
            </a:lvl1pPr>
            <a:lvl2pPr marL="1619951" indent="0">
              <a:buNone/>
              <a:defRPr sz="7086" b="1"/>
            </a:lvl2pPr>
            <a:lvl3pPr marL="3239902" indent="0">
              <a:buNone/>
              <a:defRPr sz="6378" b="1"/>
            </a:lvl3pPr>
            <a:lvl4pPr marL="4859853" indent="0">
              <a:buNone/>
              <a:defRPr sz="5669" b="1"/>
            </a:lvl4pPr>
            <a:lvl5pPr marL="6479804" indent="0">
              <a:buNone/>
              <a:defRPr sz="5669" b="1"/>
            </a:lvl5pPr>
            <a:lvl6pPr marL="8099755" indent="0">
              <a:buNone/>
              <a:defRPr sz="5669" b="1"/>
            </a:lvl6pPr>
            <a:lvl7pPr marL="9719706" indent="0">
              <a:buNone/>
              <a:defRPr sz="5669" b="1"/>
            </a:lvl7pPr>
            <a:lvl8pPr marL="11339657" indent="0">
              <a:buNone/>
              <a:defRPr sz="5669" b="1"/>
            </a:lvl8pPr>
            <a:lvl9pPr marL="12959608" indent="0">
              <a:buNone/>
              <a:defRPr sz="5669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31675" y="15780233"/>
            <a:ext cx="13706415" cy="2321034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402142" y="10590160"/>
            <a:ext cx="13773917" cy="5190073"/>
          </a:xfrm>
        </p:spPr>
        <p:txBody>
          <a:bodyPr anchor="b"/>
          <a:lstStyle>
            <a:lvl1pPr marL="0" indent="0">
              <a:buNone/>
              <a:defRPr sz="8504" b="1"/>
            </a:lvl1pPr>
            <a:lvl2pPr marL="1619951" indent="0">
              <a:buNone/>
              <a:defRPr sz="7086" b="1"/>
            </a:lvl2pPr>
            <a:lvl3pPr marL="3239902" indent="0">
              <a:buNone/>
              <a:defRPr sz="6378" b="1"/>
            </a:lvl3pPr>
            <a:lvl4pPr marL="4859853" indent="0">
              <a:buNone/>
              <a:defRPr sz="5669" b="1"/>
            </a:lvl4pPr>
            <a:lvl5pPr marL="6479804" indent="0">
              <a:buNone/>
              <a:defRPr sz="5669" b="1"/>
            </a:lvl5pPr>
            <a:lvl6pPr marL="8099755" indent="0">
              <a:buNone/>
              <a:defRPr sz="5669" b="1"/>
            </a:lvl6pPr>
            <a:lvl7pPr marL="9719706" indent="0">
              <a:buNone/>
              <a:defRPr sz="5669" b="1"/>
            </a:lvl7pPr>
            <a:lvl8pPr marL="11339657" indent="0">
              <a:buNone/>
              <a:defRPr sz="5669" b="1"/>
            </a:lvl8pPr>
            <a:lvl9pPr marL="12959608" indent="0">
              <a:buNone/>
              <a:defRPr sz="5669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402142" y="15780233"/>
            <a:ext cx="13773917" cy="2321034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095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4900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5135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880042"/>
            <a:ext cx="10449614" cy="10080149"/>
          </a:xfrm>
        </p:spPr>
        <p:txBody>
          <a:bodyPr anchor="b"/>
          <a:lstStyle>
            <a:lvl1pPr>
              <a:defRPr sz="11338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73917" y="6220102"/>
            <a:ext cx="16402140" cy="30700453"/>
          </a:xfrm>
        </p:spPr>
        <p:txBody>
          <a:bodyPr/>
          <a:lstStyle>
            <a:lvl1pPr>
              <a:defRPr sz="11338"/>
            </a:lvl1pPr>
            <a:lvl2pPr>
              <a:defRPr sz="9921"/>
            </a:lvl2pPr>
            <a:lvl3pPr>
              <a:defRPr sz="8504"/>
            </a:lvl3pPr>
            <a:lvl4pPr>
              <a:defRPr sz="7086"/>
            </a:lvl4pPr>
            <a:lvl5pPr>
              <a:defRPr sz="7086"/>
            </a:lvl5pPr>
            <a:lvl6pPr>
              <a:defRPr sz="7086"/>
            </a:lvl6pPr>
            <a:lvl7pPr>
              <a:defRPr sz="7086"/>
            </a:lvl7pPr>
            <a:lvl8pPr>
              <a:defRPr sz="7086"/>
            </a:lvl8pPr>
            <a:lvl9pPr>
              <a:defRPr sz="7086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671" y="12960191"/>
            <a:ext cx="10449614" cy="24010358"/>
          </a:xfrm>
        </p:spPr>
        <p:txBody>
          <a:bodyPr/>
          <a:lstStyle>
            <a:lvl1pPr marL="0" indent="0">
              <a:buNone/>
              <a:defRPr sz="5669"/>
            </a:lvl1pPr>
            <a:lvl2pPr marL="1619951" indent="0">
              <a:buNone/>
              <a:defRPr sz="4960"/>
            </a:lvl2pPr>
            <a:lvl3pPr marL="3239902" indent="0">
              <a:buNone/>
              <a:defRPr sz="4252"/>
            </a:lvl3pPr>
            <a:lvl4pPr marL="4859853" indent="0">
              <a:buNone/>
              <a:defRPr sz="3543"/>
            </a:lvl4pPr>
            <a:lvl5pPr marL="6479804" indent="0">
              <a:buNone/>
              <a:defRPr sz="3543"/>
            </a:lvl5pPr>
            <a:lvl6pPr marL="8099755" indent="0">
              <a:buNone/>
              <a:defRPr sz="3543"/>
            </a:lvl6pPr>
            <a:lvl7pPr marL="9719706" indent="0">
              <a:buNone/>
              <a:defRPr sz="3543"/>
            </a:lvl7pPr>
            <a:lvl8pPr marL="11339657" indent="0">
              <a:buNone/>
              <a:defRPr sz="3543"/>
            </a:lvl8pPr>
            <a:lvl9pPr marL="12959608" indent="0">
              <a:buNone/>
              <a:defRPr sz="3543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4728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880042"/>
            <a:ext cx="10449614" cy="10080149"/>
          </a:xfrm>
        </p:spPr>
        <p:txBody>
          <a:bodyPr anchor="b"/>
          <a:lstStyle>
            <a:lvl1pPr>
              <a:defRPr sz="11338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73917" y="6220102"/>
            <a:ext cx="16402140" cy="30700453"/>
          </a:xfrm>
        </p:spPr>
        <p:txBody>
          <a:bodyPr anchor="t"/>
          <a:lstStyle>
            <a:lvl1pPr marL="0" indent="0">
              <a:buNone/>
              <a:defRPr sz="11338"/>
            </a:lvl1pPr>
            <a:lvl2pPr marL="1619951" indent="0">
              <a:buNone/>
              <a:defRPr sz="9921"/>
            </a:lvl2pPr>
            <a:lvl3pPr marL="3239902" indent="0">
              <a:buNone/>
              <a:defRPr sz="8504"/>
            </a:lvl3pPr>
            <a:lvl4pPr marL="4859853" indent="0">
              <a:buNone/>
              <a:defRPr sz="7086"/>
            </a:lvl4pPr>
            <a:lvl5pPr marL="6479804" indent="0">
              <a:buNone/>
              <a:defRPr sz="7086"/>
            </a:lvl5pPr>
            <a:lvl6pPr marL="8099755" indent="0">
              <a:buNone/>
              <a:defRPr sz="7086"/>
            </a:lvl6pPr>
            <a:lvl7pPr marL="9719706" indent="0">
              <a:buNone/>
              <a:defRPr sz="7086"/>
            </a:lvl7pPr>
            <a:lvl8pPr marL="11339657" indent="0">
              <a:buNone/>
              <a:defRPr sz="7086"/>
            </a:lvl8pPr>
            <a:lvl9pPr marL="12959608" indent="0">
              <a:buNone/>
              <a:defRPr sz="7086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671" y="12960191"/>
            <a:ext cx="10449614" cy="24010358"/>
          </a:xfrm>
        </p:spPr>
        <p:txBody>
          <a:bodyPr/>
          <a:lstStyle>
            <a:lvl1pPr marL="0" indent="0">
              <a:buNone/>
              <a:defRPr sz="5669"/>
            </a:lvl1pPr>
            <a:lvl2pPr marL="1619951" indent="0">
              <a:buNone/>
              <a:defRPr sz="4960"/>
            </a:lvl2pPr>
            <a:lvl3pPr marL="3239902" indent="0">
              <a:buNone/>
              <a:defRPr sz="4252"/>
            </a:lvl3pPr>
            <a:lvl4pPr marL="4859853" indent="0">
              <a:buNone/>
              <a:defRPr sz="3543"/>
            </a:lvl4pPr>
            <a:lvl5pPr marL="6479804" indent="0">
              <a:buNone/>
              <a:defRPr sz="3543"/>
            </a:lvl5pPr>
            <a:lvl6pPr marL="8099755" indent="0">
              <a:buNone/>
              <a:defRPr sz="3543"/>
            </a:lvl6pPr>
            <a:lvl7pPr marL="9719706" indent="0">
              <a:buNone/>
              <a:defRPr sz="3543"/>
            </a:lvl7pPr>
            <a:lvl8pPr marL="11339657" indent="0">
              <a:buNone/>
              <a:defRPr sz="3543"/>
            </a:lvl8pPr>
            <a:lvl9pPr marL="12959608" indent="0">
              <a:buNone/>
              <a:defRPr sz="3543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3210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27451" y="2300044"/>
            <a:ext cx="27944386" cy="8350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27451" y="11500170"/>
            <a:ext cx="27944386" cy="27410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27451" y="40040601"/>
            <a:ext cx="728984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32264" y="40040601"/>
            <a:ext cx="1093476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881997" y="40040601"/>
            <a:ext cx="728984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433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239902" rtl="0" eaLnBrk="1" latinLnBrk="1" hangingPunct="1">
        <a:lnSpc>
          <a:spcPct val="90000"/>
        </a:lnSpc>
        <a:spcBef>
          <a:spcPct val="0"/>
        </a:spcBef>
        <a:buNone/>
        <a:defRPr sz="155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09976" indent="-809976" algn="l" defTabSz="3239902" rtl="0" eaLnBrk="1" latinLnBrk="1" hangingPunct="1">
        <a:lnSpc>
          <a:spcPct val="90000"/>
        </a:lnSpc>
        <a:spcBef>
          <a:spcPts val="3543"/>
        </a:spcBef>
        <a:buFont typeface="Arial" panose="020B0604020202020204" pitchFamily="34" charset="0"/>
        <a:buChar char="•"/>
        <a:defRPr sz="9921" kern="1200">
          <a:solidFill>
            <a:schemeClr val="tx1"/>
          </a:solidFill>
          <a:latin typeface="+mn-lt"/>
          <a:ea typeface="+mn-ea"/>
          <a:cs typeface="+mn-cs"/>
        </a:defRPr>
      </a:lvl1pPr>
      <a:lvl2pPr marL="2429927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8504" kern="1200">
          <a:solidFill>
            <a:schemeClr val="tx1"/>
          </a:solidFill>
          <a:latin typeface="+mn-lt"/>
          <a:ea typeface="+mn-ea"/>
          <a:cs typeface="+mn-cs"/>
        </a:defRPr>
      </a:lvl2pPr>
      <a:lvl3pPr marL="4049878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7086" kern="1200">
          <a:solidFill>
            <a:schemeClr val="tx1"/>
          </a:solidFill>
          <a:latin typeface="+mn-lt"/>
          <a:ea typeface="+mn-ea"/>
          <a:cs typeface="+mn-cs"/>
        </a:defRPr>
      </a:lvl3pPr>
      <a:lvl4pPr marL="5669829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4pPr>
      <a:lvl5pPr marL="7289780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5pPr>
      <a:lvl6pPr marL="8909731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6pPr>
      <a:lvl7pPr marL="10529682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7pPr>
      <a:lvl8pPr marL="12149633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8pPr>
      <a:lvl9pPr marL="13769584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1pPr>
      <a:lvl2pPr marL="1619951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2pPr>
      <a:lvl3pPr marL="3239902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3pPr>
      <a:lvl4pPr marL="4859853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4pPr>
      <a:lvl5pPr marL="6479804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5pPr>
      <a:lvl6pPr marL="8099755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6pPr>
      <a:lvl7pPr marL="9719706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7pPr>
      <a:lvl8pPr marL="11339657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8pPr>
      <a:lvl9pPr marL="12959608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358ABD07-ABF1-4A1F-A2B3-8FA98B581FA7}"/>
              </a:ext>
            </a:extLst>
          </p:cNvPr>
          <p:cNvSpPr/>
          <p:nvPr/>
        </p:nvSpPr>
        <p:spPr>
          <a:xfrm>
            <a:off x="0" y="794"/>
            <a:ext cx="32399288" cy="599623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1414278" y="2168126"/>
            <a:ext cx="10309321" cy="12001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7199" b="1" dirty="0">
                <a:solidFill>
                  <a:schemeClr val="bg1"/>
                </a:solidFill>
              </a:rPr>
              <a:t>논문 제목을 입력하세요</a:t>
            </a:r>
            <a:r>
              <a:rPr lang="en-US" altLang="ko-KR" sz="7199" b="1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565866" y="3833472"/>
            <a:ext cx="8006143" cy="1323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b="1" dirty="0">
                <a:solidFill>
                  <a:schemeClr val="bg1"/>
                </a:solidFill>
                <a:latin typeface="+mj-lt"/>
              </a:rPr>
              <a:t>저자명</a:t>
            </a:r>
            <a:r>
              <a:rPr lang="en-US" altLang="ko-KR" sz="4000" b="1" dirty="0">
                <a:solidFill>
                  <a:schemeClr val="bg1"/>
                </a:solidFill>
                <a:latin typeface="+mj-lt"/>
              </a:rPr>
              <a:t>(</a:t>
            </a:r>
            <a:r>
              <a:rPr lang="ko-KR" altLang="en-US" sz="4000" b="1" dirty="0" err="1">
                <a:solidFill>
                  <a:schemeClr val="bg1"/>
                </a:solidFill>
                <a:latin typeface="+mj-lt"/>
              </a:rPr>
              <a:t>맑은고딕</a:t>
            </a:r>
            <a:r>
              <a:rPr lang="en-US" altLang="ko-KR" sz="4000" b="1" dirty="0">
                <a:solidFill>
                  <a:schemeClr val="bg1"/>
                </a:solidFill>
                <a:latin typeface="+mj-lt"/>
              </a:rPr>
              <a:t>, 40</a:t>
            </a:r>
            <a:r>
              <a:rPr lang="ko-KR" altLang="en-US" sz="4000" b="1" dirty="0">
                <a:solidFill>
                  <a:schemeClr val="bg1"/>
                </a:solidFill>
                <a:latin typeface="+mj-lt"/>
              </a:rPr>
              <a:t>포인트</a:t>
            </a:r>
            <a:r>
              <a:rPr lang="en-US" altLang="ko-KR" sz="4000" b="1" dirty="0">
                <a:solidFill>
                  <a:schemeClr val="bg1"/>
                </a:solidFill>
                <a:latin typeface="+mj-lt"/>
              </a:rPr>
              <a:t>, bold)</a:t>
            </a:r>
          </a:p>
          <a:p>
            <a:pPr algn="ctr"/>
            <a:r>
              <a:rPr lang="ko-KR" altLang="en-US" sz="4000" dirty="0">
                <a:solidFill>
                  <a:schemeClr val="bg1"/>
                </a:solidFill>
                <a:latin typeface="+mj-lt"/>
              </a:rPr>
              <a:t>소속</a:t>
            </a:r>
            <a:r>
              <a:rPr lang="en-US" altLang="ko-KR" sz="4000" dirty="0">
                <a:solidFill>
                  <a:schemeClr val="bg1"/>
                </a:solidFill>
                <a:latin typeface="+mj-lt"/>
              </a:rPr>
              <a:t>(</a:t>
            </a:r>
            <a:r>
              <a:rPr lang="ko-KR" altLang="en-US" sz="4000" dirty="0" err="1">
                <a:solidFill>
                  <a:schemeClr val="bg1"/>
                </a:solidFill>
                <a:latin typeface="+mj-lt"/>
              </a:rPr>
              <a:t>맑은고딕</a:t>
            </a:r>
            <a:r>
              <a:rPr lang="en-US" altLang="ko-KR" sz="4000" dirty="0">
                <a:solidFill>
                  <a:schemeClr val="bg1"/>
                </a:solidFill>
                <a:latin typeface="+mj-lt"/>
              </a:rPr>
              <a:t>, 40</a:t>
            </a:r>
            <a:r>
              <a:rPr lang="ko-KR" altLang="en-US" sz="4000" dirty="0">
                <a:solidFill>
                  <a:schemeClr val="bg1"/>
                </a:solidFill>
                <a:latin typeface="+mj-lt"/>
              </a:rPr>
              <a:t>포인트</a:t>
            </a:r>
            <a:endParaRPr lang="ko-KR" altLang="en-US" sz="4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모서리가 둥근 직사각형 2"/>
          <p:cNvSpPr/>
          <p:nvPr/>
        </p:nvSpPr>
        <p:spPr>
          <a:xfrm>
            <a:off x="1584168" y="6982023"/>
            <a:ext cx="12959535" cy="100796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latin typeface="+mj-lt"/>
              </a:rPr>
              <a:t>서론</a:t>
            </a:r>
          </a:p>
        </p:txBody>
      </p:sp>
      <p:sp>
        <p:nvSpPr>
          <p:cNvPr id="21" name="모서리가 둥근 직사각형 20"/>
          <p:cNvSpPr/>
          <p:nvPr/>
        </p:nvSpPr>
        <p:spPr>
          <a:xfrm>
            <a:off x="1584168" y="11664675"/>
            <a:ext cx="12959535" cy="100796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latin typeface="+mj-lt"/>
              </a:rPr>
              <a:t>연구대상 방법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10619" y="8603154"/>
            <a:ext cx="9503659" cy="120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/>
              <a:t>내용</a:t>
            </a:r>
            <a:endParaRPr lang="en-US" altLang="ko-KR" sz="3600" dirty="0">
              <a:solidFill>
                <a:srgbClr val="FF0000"/>
              </a:solidFill>
            </a:endParaRPr>
          </a:p>
          <a:p>
            <a:endParaRPr lang="ko-KR" altLang="en-US" sz="3600" dirty="0"/>
          </a:p>
        </p:txBody>
      </p:sp>
      <p:sp>
        <p:nvSpPr>
          <p:cNvPr id="27" name="모서리가 둥근 직사각형 19">
            <a:extLst>
              <a:ext uri="{FF2B5EF4-FFF2-40B4-BE49-F238E27FC236}">
                <a16:creationId xmlns:a16="http://schemas.microsoft.com/office/drawing/2014/main" id="{F11C748F-0A11-4731-A240-9828CA8F5E34}"/>
              </a:ext>
            </a:extLst>
          </p:cNvPr>
          <p:cNvSpPr/>
          <p:nvPr/>
        </p:nvSpPr>
        <p:spPr>
          <a:xfrm>
            <a:off x="17706462" y="33190315"/>
            <a:ext cx="12959535" cy="100796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latin typeface="+mj-lt"/>
              </a:rPr>
              <a:t>결론</a:t>
            </a:r>
          </a:p>
        </p:txBody>
      </p:sp>
      <p:sp>
        <p:nvSpPr>
          <p:cNvPr id="29" name="모서리가 둥근 직사각형 18">
            <a:extLst>
              <a:ext uri="{FF2B5EF4-FFF2-40B4-BE49-F238E27FC236}">
                <a16:creationId xmlns:a16="http://schemas.microsoft.com/office/drawing/2014/main" id="{DA0A20C0-C7E1-47C0-BE84-AB6B7200F571}"/>
              </a:ext>
            </a:extLst>
          </p:cNvPr>
          <p:cNvSpPr/>
          <p:nvPr/>
        </p:nvSpPr>
        <p:spPr>
          <a:xfrm>
            <a:off x="17713506" y="6982023"/>
            <a:ext cx="12959535" cy="1007964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latin typeface="+mj-lt"/>
              </a:rPr>
              <a:t>부제목</a:t>
            </a:r>
          </a:p>
        </p:txBody>
      </p:sp>
      <p:sp>
        <p:nvSpPr>
          <p:cNvPr id="32" name="모서리가 둥근 직사각형 20">
            <a:extLst>
              <a:ext uri="{FF2B5EF4-FFF2-40B4-BE49-F238E27FC236}">
                <a16:creationId xmlns:a16="http://schemas.microsoft.com/office/drawing/2014/main" id="{0DB7AB45-A718-4984-8015-77194E4F08B8}"/>
              </a:ext>
            </a:extLst>
          </p:cNvPr>
          <p:cNvSpPr/>
          <p:nvPr/>
        </p:nvSpPr>
        <p:spPr>
          <a:xfrm>
            <a:off x="1584168" y="16992484"/>
            <a:ext cx="12959535" cy="100796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latin typeface="+mj-lt"/>
              </a:rPr>
              <a:t>연구결과</a:t>
            </a:r>
          </a:p>
        </p:txBody>
      </p:sp>
      <p:sp>
        <p:nvSpPr>
          <p:cNvPr id="33" name="모서리가 둥근 직사각형 18">
            <a:extLst>
              <a:ext uri="{FF2B5EF4-FFF2-40B4-BE49-F238E27FC236}">
                <a16:creationId xmlns:a16="http://schemas.microsoft.com/office/drawing/2014/main" id="{E462B878-8FAD-490C-9BC0-DBD6A943BF1E}"/>
              </a:ext>
            </a:extLst>
          </p:cNvPr>
          <p:cNvSpPr/>
          <p:nvPr/>
        </p:nvSpPr>
        <p:spPr>
          <a:xfrm>
            <a:off x="1584168" y="18216440"/>
            <a:ext cx="12959535" cy="1007964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latin typeface="+mj-lt"/>
              </a:rPr>
              <a:t>부제목   </a:t>
            </a:r>
            <a:r>
              <a:rPr lang="en-US" altLang="ko-KR" sz="4800" b="1" dirty="0">
                <a:latin typeface="+mj-lt"/>
              </a:rPr>
              <a:t>ex) </a:t>
            </a:r>
            <a:r>
              <a:rPr lang="ko-KR" altLang="en-US" sz="4800" b="1" dirty="0">
                <a:latin typeface="+mj-lt"/>
              </a:rPr>
              <a:t>일반적 특성</a:t>
            </a:r>
          </a:p>
        </p:txBody>
      </p:sp>
      <p:sp>
        <p:nvSpPr>
          <p:cNvPr id="34" name="모서리가 둥근 직사각형 18">
            <a:extLst>
              <a:ext uri="{FF2B5EF4-FFF2-40B4-BE49-F238E27FC236}">
                <a16:creationId xmlns:a16="http://schemas.microsoft.com/office/drawing/2014/main" id="{8AAFB60C-A6DB-428A-B4AB-02290082C190}"/>
              </a:ext>
            </a:extLst>
          </p:cNvPr>
          <p:cNvSpPr/>
          <p:nvPr/>
        </p:nvSpPr>
        <p:spPr>
          <a:xfrm>
            <a:off x="1656166" y="28584068"/>
            <a:ext cx="12959535" cy="1007964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latin typeface="+mj-lt"/>
              </a:rPr>
              <a:t>부제목</a:t>
            </a:r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AAB0847B-6BF7-46CF-BFF0-DF8AA0125003}"/>
              </a:ext>
            </a:extLst>
          </p:cNvPr>
          <p:cNvCxnSpPr>
            <a:cxnSpLocks/>
          </p:cNvCxnSpPr>
          <p:nvPr/>
        </p:nvCxnSpPr>
        <p:spPr>
          <a:xfrm>
            <a:off x="16055649" y="7033152"/>
            <a:ext cx="513289" cy="35302424"/>
          </a:xfrm>
          <a:prstGeom prst="line">
            <a:avLst/>
          </a:prstGeom>
          <a:ln w="762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모서리가 둥근 직사각형 18">
            <a:extLst>
              <a:ext uri="{FF2B5EF4-FFF2-40B4-BE49-F238E27FC236}">
                <a16:creationId xmlns:a16="http://schemas.microsoft.com/office/drawing/2014/main" id="{BB23E62B-F974-41D3-8F8B-0B9B5C1C2505}"/>
              </a:ext>
            </a:extLst>
          </p:cNvPr>
          <p:cNvSpPr/>
          <p:nvPr/>
        </p:nvSpPr>
        <p:spPr>
          <a:xfrm>
            <a:off x="17711590" y="15005975"/>
            <a:ext cx="12959535" cy="1007964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latin typeface="+mj-lt"/>
              </a:rPr>
              <a:t>부제목</a:t>
            </a:r>
          </a:p>
        </p:txBody>
      </p:sp>
      <p:sp>
        <p:nvSpPr>
          <p:cNvPr id="36" name="모서리가 둥근 직사각형 18">
            <a:extLst>
              <a:ext uri="{FF2B5EF4-FFF2-40B4-BE49-F238E27FC236}">
                <a16:creationId xmlns:a16="http://schemas.microsoft.com/office/drawing/2014/main" id="{F5B3A29F-9FA0-46DF-AF06-E3525FB3EA61}"/>
              </a:ext>
            </a:extLst>
          </p:cNvPr>
          <p:cNvSpPr/>
          <p:nvPr/>
        </p:nvSpPr>
        <p:spPr>
          <a:xfrm>
            <a:off x="1656166" y="34919841"/>
            <a:ext cx="12959535" cy="1007964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latin typeface="+mj-lt"/>
              </a:rPr>
              <a:t>부제목</a:t>
            </a: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33FBFA63-FDE4-4054-B9D4-C2BDBE3726FE}"/>
              </a:ext>
            </a:extLst>
          </p:cNvPr>
          <p:cNvSpPr/>
          <p:nvPr/>
        </p:nvSpPr>
        <p:spPr>
          <a:xfrm>
            <a:off x="2251078" y="1563773"/>
            <a:ext cx="4031855" cy="296139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2098741-3F03-4BA2-BE57-90350E7B1A5B}"/>
              </a:ext>
            </a:extLst>
          </p:cNvPr>
          <p:cNvSpPr txBox="1"/>
          <p:nvPr/>
        </p:nvSpPr>
        <p:spPr>
          <a:xfrm>
            <a:off x="3352800" y="2366485"/>
            <a:ext cx="2767205" cy="1938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5999" dirty="0"/>
              <a:t>기관 마크</a:t>
            </a:r>
            <a:endParaRPr lang="en-US" altLang="ko-KR" sz="5999" dirty="0"/>
          </a:p>
        </p:txBody>
      </p:sp>
      <p:sp>
        <p:nvSpPr>
          <p:cNvPr id="22" name="모서리가 둥근 직사각형 18">
            <a:extLst>
              <a:ext uri="{FF2B5EF4-FFF2-40B4-BE49-F238E27FC236}">
                <a16:creationId xmlns:a16="http://schemas.microsoft.com/office/drawing/2014/main" id="{39A62FC9-1634-44EF-A71E-2AFDC614A838}"/>
              </a:ext>
            </a:extLst>
          </p:cNvPr>
          <p:cNvSpPr/>
          <p:nvPr/>
        </p:nvSpPr>
        <p:spPr>
          <a:xfrm>
            <a:off x="17742070" y="20888615"/>
            <a:ext cx="12959535" cy="1007964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latin typeface="+mj-lt"/>
              </a:rPr>
              <a:t>부제목</a:t>
            </a:r>
          </a:p>
        </p:txBody>
      </p:sp>
    </p:spTree>
    <p:extLst>
      <p:ext uri="{BB962C8B-B14F-4D97-AF65-F5344CB8AC3E}">
        <p14:creationId xmlns:p14="http://schemas.microsoft.com/office/powerpoint/2010/main" val="32650222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38</Words>
  <Application>Microsoft Office PowerPoint</Application>
  <PresentationFormat>사용자 지정</PresentationFormat>
  <Paragraphs>16</Paragraphs>
  <Slides>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6" baseType="lpstr">
      <vt:lpstr>맑은 고딕</vt:lpstr>
      <vt:lpstr>Arial</vt:lpstr>
      <vt:lpstr>Calibri</vt:lpstr>
      <vt:lpstr>Calibri Light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오 선경</dc:creator>
  <cp:lastModifiedBy>오 선경</cp:lastModifiedBy>
  <cp:revision>3</cp:revision>
  <dcterms:created xsi:type="dcterms:W3CDTF">2021-10-01T06:55:36Z</dcterms:created>
  <dcterms:modified xsi:type="dcterms:W3CDTF">2021-10-01T07:00:16Z</dcterms:modified>
</cp:coreProperties>
</file>